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1" r:id="rId2"/>
    <p:sldId id="262" r:id="rId3"/>
    <p:sldId id="275" r:id="rId4"/>
    <p:sldId id="276" r:id="rId5"/>
    <p:sldId id="279" r:id="rId6"/>
    <p:sldId id="280" r:id="rId7"/>
    <p:sldId id="281" r:id="rId8"/>
    <p:sldId id="277" r:id="rId9"/>
    <p:sldId id="282" r:id="rId10"/>
    <p:sldId id="283" r:id="rId11"/>
    <p:sldId id="284" r:id="rId12"/>
    <p:sldId id="278" r:id="rId13"/>
    <p:sldId id="274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74" autoAdjust="0"/>
    <p:restoredTop sz="94663" autoAdjust="0"/>
  </p:normalViewPr>
  <p:slideViewPr>
    <p:cSldViewPr>
      <p:cViewPr varScale="1">
        <p:scale>
          <a:sx n="117" d="100"/>
          <a:sy n="117" d="100"/>
        </p:scale>
        <p:origin x="24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4CB76-4385-489F-AACC-E3EFE7080DD5}" type="datetimeFigureOut">
              <a:rPr lang="en-IN" smtClean="0"/>
              <a:pPr/>
              <a:t>09/03/19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5F6DC-39B5-4606-9932-DE2216EC666F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494" y="4342939"/>
            <a:ext cx="5487013" cy="411458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DE8EAB-F7B9-4B34-BEFA-7FA6C7F509CF}" type="datetime1">
              <a:rPr lang="en-IN" smtClean="0"/>
              <a:pPr/>
              <a:t>09/03/19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CC3658-9355-476C-8096-1C30BA89A323}" type="datetime1">
              <a:rPr lang="en-IN" smtClean="0"/>
              <a:pPr/>
              <a:t>09/03/19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2279AD-F93D-4970-8E41-22F9382FEA65}" type="datetime1">
              <a:rPr lang="en-IN" smtClean="0"/>
              <a:pPr/>
              <a:t>09/03/19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10E0391-EBFB-4EBE-A047-6033E7EC04DA}" type="datetime1">
              <a:rPr lang="en-IN" smtClean="0"/>
              <a:pPr/>
              <a:t>09/03/19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14800DF-59B9-4D07-88A3-68F4488D6088}" type="datetime1">
              <a:rPr lang="en-IN" smtClean="0"/>
              <a:pPr/>
              <a:t>09/03/19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5D4E3C8-D3F2-42BF-BA49-699CDC340858}" type="datetime1">
              <a:rPr lang="en-IN" smtClean="0"/>
              <a:pPr/>
              <a:t>09/03/19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IN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IN" dirty="0"/>
              <a:t>2017-18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413BD88-B46A-4417-93A3-493A8B901304}" type="datetime1">
              <a:rPr lang="en-IN" smtClean="0"/>
              <a:pPr/>
              <a:t>09/03/19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F6B383D-B6DD-4CF4-B050-92141955360F}" type="datetime1">
              <a:rPr lang="en-IN" smtClean="0"/>
              <a:pPr/>
              <a:t>09/03/19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 userDrawn="1"/>
        </p:nvSpPr>
        <p:spPr>
          <a:xfrm>
            <a:off x="0" y="6453336"/>
            <a:ext cx="9144000" cy="360040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Dept. of CSE, RVCE                                                                                                                                                 2018-2019</a:t>
            </a:r>
            <a:endParaRPr kumimoji="0" lang="en-IN" sz="1200" b="1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7" name="Freeform 9"/>
          <p:cNvSpPr>
            <a:spLocks/>
          </p:cNvSpPr>
          <p:nvPr userDrawn="1"/>
        </p:nvSpPr>
        <p:spPr bwMode="auto">
          <a:xfrm>
            <a:off x="0" y="7937"/>
            <a:ext cx="9144000" cy="6850063"/>
          </a:xfrm>
          <a:custGeom>
            <a:avLst/>
            <a:gdLst>
              <a:gd name="T0" fmla="*/ 2147483647 w 5757"/>
              <a:gd name="T1" fmla="*/ 2147483647 h 4315"/>
              <a:gd name="T2" fmla="*/ 2147483647 w 5757"/>
              <a:gd name="T3" fmla="*/ 2147483647 h 4315"/>
              <a:gd name="T4" fmla="*/ 2147483647 w 5757"/>
              <a:gd name="T5" fmla="*/ 2147483647 h 4315"/>
              <a:gd name="T6" fmla="*/ 2147483647 w 5757"/>
              <a:gd name="T7" fmla="*/ 2147483647 h 4315"/>
              <a:gd name="T8" fmla="*/ 2147483647 w 5757"/>
              <a:gd name="T9" fmla="*/ 2147483647 h 4315"/>
              <a:gd name="T10" fmla="*/ 0 w 5757"/>
              <a:gd name="T11" fmla="*/ 2147483647 h 4315"/>
              <a:gd name="T12" fmla="*/ 2147483647 w 5757"/>
              <a:gd name="T13" fmla="*/ 2147483647 h 4315"/>
              <a:gd name="T14" fmla="*/ 2147483647 w 5757"/>
              <a:gd name="T15" fmla="*/ 2147483647 h 4315"/>
              <a:gd name="T16" fmla="*/ 2147483647 w 5757"/>
              <a:gd name="T17" fmla="*/ 2147483647 h 4315"/>
              <a:gd name="T18" fmla="*/ 2147483647 w 5757"/>
              <a:gd name="T19" fmla="*/ 2147483647 h 4315"/>
              <a:gd name="T20" fmla="*/ 2147483647 w 5757"/>
              <a:gd name="T21" fmla="*/ 2147483647 h 4315"/>
              <a:gd name="T22" fmla="*/ 2147483647 w 5757"/>
              <a:gd name="T23" fmla="*/ 2147483647 h 4315"/>
              <a:gd name="T24" fmla="*/ 2147483647 w 5757"/>
              <a:gd name="T25" fmla="*/ 2147483647 h 4315"/>
              <a:gd name="T26" fmla="*/ 2147483647 w 5757"/>
              <a:gd name="T27" fmla="*/ 2147483647 h 4315"/>
              <a:gd name="T28" fmla="*/ 2147483647 w 5757"/>
              <a:gd name="T29" fmla="*/ 2147483647 h 4315"/>
              <a:gd name="T30" fmla="*/ 2147483647 w 5757"/>
              <a:gd name="T31" fmla="*/ 2147483647 h 4315"/>
              <a:gd name="T32" fmla="*/ 2147483647 w 5757"/>
              <a:gd name="T33" fmla="*/ 2147483647 h 4315"/>
              <a:gd name="T34" fmla="*/ 2147483647 w 5757"/>
              <a:gd name="T35" fmla="*/ 2147483647 h 4315"/>
              <a:gd name="T36" fmla="*/ 2147483647 w 5757"/>
              <a:gd name="T37" fmla="*/ 2147483647 h 4315"/>
              <a:gd name="T38" fmla="*/ 2147483647 w 5757"/>
              <a:gd name="T39" fmla="*/ 2147483647 h 4315"/>
              <a:gd name="T40" fmla="*/ 2147483647 w 5757"/>
              <a:gd name="T41" fmla="*/ 2147483647 h 4315"/>
              <a:gd name="T42" fmla="*/ 2147483647 w 5757"/>
              <a:gd name="T43" fmla="*/ 2147483647 h 4315"/>
              <a:gd name="T44" fmla="*/ 2147483647 w 5757"/>
              <a:gd name="T45" fmla="*/ 2147483647 h 4315"/>
              <a:gd name="T46" fmla="*/ 2147483647 w 5757"/>
              <a:gd name="T47" fmla="*/ 2147483647 h 4315"/>
              <a:gd name="T48" fmla="*/ 2147483647 w 5757"/>
              <a:gd name="T49" fmla="*/ 2147483647 h 4315"/>
              <a:gd name="T50" fmla="*/ 2147483647 w 5757"/>
              <a:gd name="T51" fmla="*/ 2147483647 h 4315"/>
              <a:gd name="T52" fmla="*/ 2147483647 w 5757"/>
              <a:gd name="T53" fmla="*/ 2147483647 h 4315"/>
              <a:gd name="T54" fmla="*/ 2147483647 w 5757"/>
              <a:gd name="T55" fmla="*/ 2147483647 h 4315"/>
              <a:gd name="T56" fmla="*/ 2147483647 w 5757"/>
              <a:gd name="T57" fmla="*/ 2147483647 h 4315"/>
              <a:gd name="T58" fmla="*/ 2147483647 w 5757"/>
              <a:gd name="T59" fmla="*/ 2147483647 h 4315"/>
              <a:gd name="T60" fmla="*/ 2147483647 w 5757"/>
              <a:gd name="T61" fmla="*/ 2147483647 h 4315"/>
              <a:gd name="T62" fmla="*/ 2147483647 w 5757"/>
              <a:gd name="T63" fmla="*/ 2147483647 h 4315"/>
              <a:gd name="T64" fmla="*/ 2147483647 w 5757"/>
              <a:gd name="T65" fmla="*/ 2147483647 h 4315"/>
              <a:gd name="T66" fmla="*/ 2147483647 w 5757"/>
              <a:gd name="T67" fmla="*/ 2147483647 h 4315"/>
              <a:gd name="T68" fmla="*/ 2147483647 w 5757"/>
              <a:gd name="T69" fmla="*/ 2147483647 h 4315"/>
              <a:gd name="T70" fmla="*/ 2147483647 w 5757"/>
              <a:gd name="T71" fmla="*/ 2147483647 h 4315"/>
              <a:gd name="T72" fmla="*/ 2147483647 w 5757"/>
              <a:gd name="T73" fmla="*/ 2147483647 h 4315"/>
              <a:gd name="T74" fmla="*/ 2147483647 w 5757"/>
              <a:gd name="T75" fmla="*/ 2147483647 h 4315"/>
              <a:gd name="T76" fmla="*/ 2147483647 w 5757"/>
              <a:gd name="T77" fmla="*/ 2147483647 h 4315"/>
              <a:gd name="T78" fmla="*/ 2147483647 w 5757"/>
              <a:gd name="T79" fmla="*/ 2147483647 h 4315"/>
              <a:gd name="T80" fmla="*/ 2147483647 w 5757"/>
              <a:gd name="T81" fmla="*/ 2147483647 h 4315"/>
              <a:gd name="T82" fmla="*/ 2147483647 w 5757"/>
              <a:gd name="T83" fmla="*/ 2147483647 h 4315"/>
              <a:gd name="T84" fmla="*/ 2147483647 w 5757"/>
              <a:gd name="T85" fmla="*/ 2147483647 h 4315"/>
              <a:gd name="T86" fmla="*/ 2147483647 w 5757"/>
              <a:gd name="T87" fmla="*/ 2147483647 h 4315"/>
              <a:gd name="T88" fmla="*/ 2147483647 w 5757"/>
              <a:gd name="T89" fmla="*/ 2147483647 h 4315"/>
              <a:gd name="T90" fmla="*/ 2147483647 w 5757"/>
              <a:gd name="T91" fmla="*/ 2147483647 h 4315"/>
              <a:gd name="T92" fmla="*/ 2147483647 w 5757"/>
              <a:gd name="T93" fmla="*/ 2147483647 h 4315"/>
              <a:gd name="T94" fmla="*/ 2147483647 w 5757"/>
              <a:gd name="T95" fmla="*/ 2147483647 h 4315"/>
              <a:gd name="T96" fmla="*/ 2147483647 w 5757"/>
              <a:gd name="T97" fmla="*/ 2147483647 h 4315"/>
              <a:gd name="T98" fmla="*/ 2147483647 w 5757"/>
              <a:gd name="T99" fmla="*/ 2147483647 h 4315"/>
              <a:gd name="T100" fmla="*/ 2147483647 w 5757"/>
              <a:gd name="T101" fmla="*/ 2147483647 h 4315"/>
              <a:gd name="T102" fmla="*/ 2147483647 w 5757"/>
              <a:gd name="T103" fmla="*/ 2147483647 h 4315"/>
              <a:gd name="T104" fmla="*/ 2147483647 w 5757"/>
              <a:gd name="T105" fmla="*/ 2147483647 h 4315"/>
              <a:gd name="T106" fmla="*/ 2147483647 w 5757"/>
              <a:gd name="T107" fmla="*/ 0 h 4315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5757" h="4315">
                <a:moveTo>
                  <a:pt x="235" y="0"/>
                </a:moveTo>
                <a:lnTo>
                  <a:pt x="210" y="0"/>
                </a:lnTo>
                <a:lnTo>
                  <a:pt x="198" y="2"/>
                </a:lnTo>
                <a:lnTo>
                  <a:pt x="175" y="6"/>
                </a:lnTo>
                <a:lnTo>
                  <a:pt x="164" y="10"/>
                </a:lnTo>
                <a:lnTo>
                  <a:pt x="155" y="13"/>
                </a:lnTo>
                <a:lnTo>
                  <a:pt x="143" y="17"/>
                </a:lnTo>
                <a:lnTo>
                  <a:pt x="122" y="29"/>
                </a:lnTo>
                <a:lnTo>
                  <a:pt x="111" y="37"/>
                </a:lnTo>
                <a:lnTo>
                  <a:pt x="104" y="42"/>
                </a:lnTo>
                <a:lnTo>
                  <a:pt x="94" y="48"/>
                </a:lnTo>
                <a:lnTo>
                  <a:pt x="87" y="56"/>
                </a:lnTo>
                <a:lnTo>
                  <a:pt x="78" y="61"/>
                </a:lnTo>
                <a:lnTo>
                  <a:pt x="60" y="81"/>
                </a:lnTo>
                <a:lnTo>
                  <a:pt x="55" y="88"/>
                </a:lnTo>
                <a:lnTo>
                  <a:pt x="46" y="98"/>
                </a:lnTo>
                <a:lnTo>
                  <a:pt x="35" y="119"/>
                </a:lnTo>
                <a:lnTo>
                  <a:pt x="30" y="127"/>
                </a:lnTo>
                <a:lnTo>
                  <a:pt x="21" y="140"/>
                </a:lnTo>
                <a:lnTo>
                  <a:pt x="18" y="154"/>
                </a:lnTo>
                <a:lnTo>
                  <a:pt x="11" y="173"/>
                </a:lnTo>
                <a:lnTo>
                  <a:pt x="7" y="186"/>
                </a:lnTo>
                <a:lnTo>
                  <a:pt x="4" y="198"/>
                </a:lnTo>
                <a:lnTo>
                  <a:pt x="0" y="225"/>
                </a:lnTo>
                <a:lnTo>
                  <a:pt x="0" y="4088"/>
                </a:lnTo>
                <a:lnTo>
                  <a:pt x="4" y="4115"/>
                </a:lnTo>
                <a:lnTo>
                  <a:pt x="5" y="4127"/>
                </a:lnTo>
                <a:lnTo>
                  <a:pt x="11" y="4140"/>
                </a:lnTo>
                <a:lnTo>
                  <a:pt x="18" y="4160"/>
                </a:lnTo>
                <a:lnTo>
                  <a:pt x="21" y="4173"/>
                </a:lnTo>
                <a:lnTo>
                  <a:pt x="30" y="4186"/>
                </a:lnTo>
                <a:lnTo>
                  <a:pt x="35" y="4194"/>
                </a:lnTo>
                <a:lnTo>
                  <a:pt x="46" y="4215"/>
                </a:lnTo>
                <a:lnTo>
                  <a:pt x="55" y="4225"/>
                </a:lnTo>
                <a:lnTo>
                  <a:pt x="60" y="4233"/>
                </a:lnTo>
                <a:lnTo>
                  <a:pt x="78" y="4252"/>
                </a:lnTo>
                <a:lnTo>
                  <a:pt x="87" y="4258"/>
                </a:lnTo>
                <a:lnTo>
                  <a:pt x="94" y="4265"/>
                </a:lnTo>
                <a:lnTo>
                  <a:pt x="104" y="4271"/>
                </a:lnTo>
                <a:lnTo>
                  <a:pt x="111" y="4277"/>
                </a:lnTo>
                <a:lnTo>
                  <a:pt x="122" y="4284"/>
                </a:lnTo>
                <a:lnTo>
                  <a:pt x="143" y="4296"/>
                </a:lnTo>
                <a:lnTo>
                  <a:pt x="155" y="4300"/>
                </a:lnTo>
                <a:lnTo>
                  <a:pt x="164" y="4302"/>
                </a:lnTo>
                <a:lnTo>
                  <a:pt x="175" y="4307"/>
                </a:lnTo>
                <a:lnTo>
                  <a:pt x="198" y="4311"/>
                </a:lnTo>
                <a:lnTo>
                  <a:pt x="210" y="4313"/>
                </a:lnTo>
                <a:lnTo>
                  <a:pt x="221" y="4313"/>
                </a:lnTo>
                <a:lnTo>
                  <a:pt x="231" y="4315"/>
                </a:lnTo>
                <a:lnTo>
                  <a:pt x="5526" y="4315"/>
                </a:lnTo>
                <a:lnTo>
                  <a:pt x="5535" y="4313"/>
                </a:lnTo>
                <a:lnTo>
                  <a:pt x="5545" y="4313"/>
                </a:lnTo>
                <a:lnTo>
                  <a:pt x="5558" y="4311"/>
                </a:lnTo>
                <a:lnTo>
                  <a:pt x="5581" y="4307"/>
                </a:lnTo>
                <a:lnTo>
                  <a:pt x="5591" y="4304"/>
                </a:lnTo>
                <a:lnTo>
                  <a:pt x="5600" y="4300"/>
                </a:lnTo>
                <a:lnTo>
                  <a:pt x="5612" y="4296"/>
                </a:lnTo>
                <a:lnTo>
                  <a:pt x="5634" y="4284"/>
                </a:lnTo>
                <a:lnTo>
                  <a:pt x="5644" y="4277"/>
                </a:lnTo>
                <a:lnTo>
                  <a:pt x="5651" y="4271"/>
                </a:lnTo>
                <a:lnTo>
                  <a:pt x="5662" y="4265"/>
                </a:lnTo>
                <a:lnTo>
                  <a:pt x="5669" y="4258"/>
                </a:lnTo>
                <a:lnTo>
                  <a:pt x="5678" y="4252"/>
                </a:lnTo>
                <a:lnTo>
                  <a:pt x="5695" y="4233"/>
                </a:lnTo>
                <a:lnTo>
                  <a:pt x="5701" y="4225"/>
                </a:lnTo>
                <a:lnTo>
                  <a:pt x="5710" y="4215"/>
                </a:lnTo>
                <a:lnTo>
                  <a:pt x="5720" y="4194"/>
                </a:lnTo>
                <a:lnTo>
                  <a:pt x="5725" y="4186"/>
                </a:lnTo>
                <a:lnTo>
                  <a:pt x="5734" y="4173"/>
                </a:lnTo>
                <a:lnTo>
                  <a:pt x="5738" y="4160"/>
                </a:lnTo>
                <a:lnTo>
                  <a:pt x="5745" y="4140"/>
                </a:lnTo>
                <a:lnTo>
                  <a:pt x="5748" y="4127"/>
                </a:lnTo>
                <a:lnTo>
                  <a:pt x="5752" y="4115"/>
                </a:lnTo>
                <a:lnTo>
                  <a:pt x="5755" y="4088"/>
                </a:lnTo>
                <a:lnTo>
                  <a:pt x="5755" y="4077"/>
                </a:lnTo>
                <a:lnTo>
                  <a:pt x="5757" y="4071"/>
                </a:lnTo>
                <a:lnTo>
                  <a:pt x="5757" y="246"/>
                </a:lnTo>
                <a:lnTo>
                  <a:pt x="5755" y="236"/>
                </a:lnTo>
                <a:lnTo>
                  <a:pt x="5755" y="225"/>
                </a:lnTo>
                <a:lnTo>
                  <a:pt x="5752" y="198"/>
                </a:lnTo>
                <a:lnTo>
                  <a:pt x="5750" y="186"/>
                </a:lnTo>
                <a:lnTo>
                  <a:pt x="5745" y="173"/>
                </a:lnTo>
                <a:lnTo>
                  <a:pt x="5738" y="154"/>
                </a:lnTo>
                <a:lnTo>
                  <a:pt x="5734" y="140"/>
                </a:lnTo>
                <a:lnTo>
                  <a:pt x="5725" y="127"/>
                </a:lnTo>
                <a:lnTo>
                  <a:pt x="5720" y="119"/>
                </a:lnTo>
                <a:lnTo>
                  <a:pt x="5710" y="98"/>
                </a:lnTo>
                <a:lnTo>
                  <a:pt x="5701" y="88"/>
                </a:lnTo>
                <a:lnTo>
                  <a:pt x="5695" y="81"/>
                </a:lnTo>
                <a:lnTo>
                  <a:pt x="5678" y="61"/>
                </a:lnTo>
                <a:lnTo>
                  <a:pt x="5669" y="56"/>
                </a:lnTo>
                <a:lnTo>
                  <a:pt x="5662" y="48"/>
                </a:lnTo>
                <a:lnTo>
                  <a:pt x="5651" y="42"/>
                </a:lnTo>
                <a:lnTo>
                  <a:pt x="5644" y="37"/>
                </a:lnTo>
                <a:lnTo>
                  <a:pt x="5634" y="29"/>
                </a:lnTo>
                <a:lnTo>
                  <a:pt x="5612" y="17"/>
                </a:lnTo>
                <a:lnTo>
                  <a:pt x="5600" y="13"/>
                </a:lnTo>
                <a:lnTo>
                  <a:pt x="5591" y="12"/>
                </a:lnTo>
                <a:lnTo>
                  <a:pt x="5581" y="6"/>
                </a:lnTo>
                <a:lnTo>
                  <a:pt x="5558" y="2"/>
                </a:lnTo>
                <a:lnTo>
                  <a:pt x="5545" y="0"/>
                </a:lnTo>
                <a:lnTo>
                  <a:pt x="235" y="0"/>
                </a:lnTo>
                <a:lnTo>
                  <a:pt x="235" y="58"/>
                </a:lnTo>
                <a:lnTo>
                  <a:pt x="5522" y="58"/>
                </a:lnTo>
                <a:lnTo>
                  <a:pt x="5542" y="58"/>
                </a:lnTo>
                <a:lnTo>
                  <a:pt x="5547" y="60"/>
                </a:lnTo>
                <a:lnTo>
                  <a:pt x="5567" y="63"/>
                </a:lnTo>
                <a:lnTo>
                  <a:pt x="5577" y="65"/>
                </a:lnTo>
                <a:lnTo>
                  <a:pt x="5586" y="67"/>
                </a:lnTo>
                <a:lnTo>
                  <a:pt x="5591" y="71"/>
                </a:lnTo>
                <a:lnTo>
                  <a:pt x="5602" y="77"/>
                </a:lnTo>
                <a:lnTo>
                  <a:pt x="5609" y="79"/>
                </a:lnTo>
                <a:lnTo>
                  <a:pt x="5616" y="83"/>
                </a:lnTo>
                <a:lnTo>
                  <a:pt x="5623" y="88"/>
                </a:lnTo>
                <a:lnTo>
                  <a:pt x="5630" y="94"/>
                </a:lnTo>
                <a:lnTo>
                  <a:pt x="5637" y="102"/>
                </a:lnTo>
                <a:lnTo>
                  <a:pt x="5646" y="108"/>
                </a:lnTo>
                <a:lnTo>
                  <a:pt x="5657" y="119"/>
                </a:lnTo>
                <a:lnTo>
                  <a:pt x="5662" y="127"/>
                </a:lnTo>
                <a:lnTo>
                  <a:pt x="5667" y="133"/>
                </a:lnTo>
                <a:lnTo>
                  <a:pt x="5678" y="150"/>
                </a:lnTo>
                <a:lnTo>
                  <a:pt x="5683" y="158"/>
                </a:lnTo>
                <a:lnTo>
                  <a:pt x="5685" y="163"/>
                </a:lnTo>
                <a:lnTo>
                  <a:pt x="5688" y="173"/>
                </a:lnTo>
                <a:lnTo>
                  <a:pt x="5695" y="192"/>
                </a:lnTo>
                <a:lnTo>
                  <a:pt x="5697" y="202"/>
                </a:lnTo>
                <a:lnTo>
                  <a:pt x="5699" y="209"/>
                </a:lnTo>
                <a:lnTo>
                  <a:pt x="5703" y="229"/>
                </a:lnTo>
                <a:lnTo>
                  <a:pt x="5703" y="240"/>
                </a:lnTo>
                <a:lnTo>
                  <a:pt x="5704" y="254"/>
                </a:lnTo>
                <a:lnTo>
                  <a:pt x="5704" y="250"/>
                </a:lnTo>
                <a:lnTo>
                  <a:pt x="5704" y="4065"/>
                </a:lnTo>
                <a:lnTo>
                  <a:pt x="5704" y="4060"/>
                </a:lnTo>
                <a:lnTo>
                  <a:pt x="5703" y="4073"/>
                </a:lnTo>
                <a:lnTo>
                  <a:pt x="5703" y="4085"/>
                </a:lnTo>
                <a:lnTo>
                  <a:pt x="5699" y="4104"/>
                </a:lnTo>
                <a:lnTo>
                  <a:pt x="5699" y="4112"/>
                </a:lnTo>
                <a:lnTo>
                  <a:pt x="5695" y="4121"/>
                </a:lnTo>
                <a:lnTo>
                  <a:pt x="5688" y="4140"/>
                </a:lnTo>
                <a:lnTo>
                  <a:pt x="5685" y="4150"/>
                </a:lnTo>
                <a:lnTo>
                  <a:pt x="5683" y="4156"/>
                </a:lnTo>
                <a:lnTo>
                  <a:pt x="5678" y="4163"/>
                </a:lnTo>
                <a:lnTo>
                  <a:pt x="5667" y="4181"/>
                </a:lnTo>
                <a:lnTo>
                  <a:pt x="5662" y="4186"/>
                </a:lnTo>
                <a:lnTo>
                  <a:pt x="5657" y="4194"/>
                </a:lnTo>
                <a:lnTo>
                  <a:pt x="5646" y="4206"/>
                </a:lnTo>
                <a:lnTo>
                  <a:pt x="5637" y="4211"/>
                </a:lnTo>
                <a:lnTo>
                  <a:pt x="5630" y="4219"/>
                </a:lnTo>
                <a:lnTo>
                  <a:pt x="5623" y="4225"/>
                </a:lnTo>
                <a:lnTo>
                  <a:pt x="5616" y="4231"/>
                </a:lnTo>
                <a:lnTo>
                  <a:pt x="5609" y="4234"/>
                </a:lnTo>
                <a:lnTo>
                  <a:pt x="5602" y="4236"/>
                </a:lnTo>
                <a:lnTo>
                  <a:pt x="5591" y="4242"/>
                </a:lnTo>
                <a:lnTo>
                  <a:pt x="5586" y="4246"/>
                </a:lnTo>
                <a:lnTo>
                  <a:pt x="5577" y="4246"/>
                </a:lnTo>
                <a:lnTo>
                  <a:pt x="5567" y="4250"/>
                </a:lnTo>
                <a:lnTo>
                  <a:pt x="5547" y="4254"/>
                </a:lnTo>
                <a:lnTo>
                  <a:pt x="5542" y="4256"/>
                </a:lnTo>
                <a:lnTo>
                  <a:pt x="5531" y="4256"/>
                </a:lnTo>
                <a:lnTo>
                  <a:pt x="5519" y="4258"/>
                </a:lnTo>
                <a:lnTo>
                  <a:pt x="5522" y="4258"/>
                </a:lnTo>
                <a:lnTo>
                  <a:pt x="235" y="4258"/>
                </a:lnTo>
                <a:lnTo>
                  <a:pt x="238" y="4258"/>
                </a:lnTo>
                <a:lnTo>
                  <a:pt x="224" y="4256"/>
                </a:lnTo>
                <a:lnTo>
                  <a:pt x="214" y="4256"/>
                </a:lnTo>
                <a:lnTo>
                  <a:pt x="208" y="4254"/>
                </a:lnTo>
                <a:lnTo>
                  <a:pt x="189" y="4250"/>
                </a:lnTo>
                <a:lnTo>
                  <a:pt x="178" y="4248"/>
                </a:lnTo>
                <a:lnTo>
                  <a:pt x="169" y="4246"/>
                </a:lnTo>
                <a:lnTo>
                  <a:pt x="164" y="4242"/>
                </a:lnTo>
                <a:lnTo>
                  <a:pt x="154" y="4236"/>
                </a:lnTo>
                <a:lnTo>
                  <a:pt x="147" y="4234"/>
                </a:lnTo>
                <a:lnTo>
                  <a:pt x="139" y="4231"/>
                </a:lnTo>
                <a:lnTo>
                  <a:pt x="132" y="4225"/>
                </a:lnTo>
                <a:lnTo>
                  <a:pt x="125" y="4219"/>
                </a:lnTo>
                <a:lnTo>
                  <a:pt x="118" y="4211"/>
                </a:lnTo>
                <a:lnTo>
                  <a:pt x="109" y="4206"/>
                </a:lnTo>
                <a:lnTo>
                  <a:pt x="99" y="4194"/>
                </a:lnTo>
                <a:lnTo>
                  <a:pt x="94" y="4186"/>
                </a:lnTo>
                <a:lnTo>
                  <a:pt x="88" y="4181"/>
                </a:lnTo>
                <a:lnTo>
                  <a:pt x="78" y="4163"/>
                </a:lnTo>
                <a:lnTo>
                  <a:pt x="72" y="4156"/>
                </a:lnTo>
                <a:lnTo>
                  <a:pt x="71" y="4150"/>
                </a:lnTo>
                <a:lnTo>
                  <a:pt x="67" y="4140"/>
                </a:lnTo>
                <a:lnTo>
                  <a:pt x="60" y="4121"/>
                </a:lnTo>
                <a:lnTo>
                  <a:pt x="58" y="4112"/>
                </a:lnTo>
                <a:lnTo>
                  <a:pt x="56" y="4104"/>
                </a:lnTo>
                <a:lnTo>
                  <a:pt x="53" y="4085"/>
                </a:lnTo>
                <a:lnTo>
                  <a:pt x="53" y="4065"/>
                </a:lnTo>
                <a:lnTo>
                  <a:pt x="53" y="250"/>
                </a:lnTo>
                <a:lnTo>
                  <a:pt x="53" y="229"/>
                </a:lnTo>
                <a:lnTo>
                  <a:pt x="56" y="209"/>
                </a:lnTo>
                <a:lnTo>
                  <a:pt x="56" y="202"/>
                </a:lnTo>
                <a:lnTo>
                  <a:pt x="60" y="192"/>
                </a:lnTo>
                <a:lnTo>
                  <a:pt x="67" y="173"/>
                </a:lnTo>
                <a:lnTo>
                  <a:pt x="71" y="163"/>
                </a:lnTo>
                <a:lnTo>
                  <a:pt x="72" y="158"/>
                </a:lnTo>
                <a:lnTo>
                  <a:pt x="78" y="150"/>
                </a:lnTo>
                <a:lnTo>
                  <a:pt x="88" y="133"/>
                </a:lnTo>
                <a:lnTo>
                  <a:pt x="94" y="127"/>
                </a:lnTo>
                <a:lnTo>
                  <a:pt x="99" y="119"/>
                </a:lnTo>
                <a:lnTo>
                  <a:pt x="109" y="108"/>
                </a:lnTo>
                <a:lnTo>
                  <a:pt x="118" y="102"/>
                </a:lnTo>
                <a:lnTo>
                  <a:pt x="125" y="94"/>
                </a:lnTo>
                <a:lnTo>
                  <a:pt x="132" y="88"/>
                </a:lnTo>
                <a:lnTo>
                  <a:pt x="139" y="83"/>
                </a:lnTo>
                <a:lnTo>
                  <a:pt x="147" y="79"/>
                </a:lnTo>
                <a:lnTo>
                  <a:pt x="154" y="77"/>
                </a:lnTo>
                <a:lnTo>
                  <a:pt x="164" y="71"/>
                </a:lnTo>
                <a:lnTo>
                  <a:pt x="169" y="67"/>
                </a:lnTo>
                <a:lnTo>
                  <a:pt x="178" y="67"/>
                </a:lnTo>
                <a:lnTo>
                  <a:pt x="189" y="63"/>
                </a:lnTo>
                <a:lnTo>
                  <a:pt x="208" y="60"/>
                </a:lnTo>
                <a:lnTo>
                  <a:pt x="214" y="58"/>
                </a:lnTo>
                <a:lnTo>
                  <a:pt x="235" y="58"/>
                </a:lnTo>
                <a:lnTo>
                  <a:pt x="235" y="0"/>
                </a:lnTo>
                <a:close/>
              </a:path>
            </a:pathLst>
          </a:custGeom>
          <a:solidFill>
            <a:srgbClr val="0070C0"/>
          </a:solidFill>
          <a:ln w="9525" cmpd="sng">
            <a:solidFill>
              <a:schemeClr val="tx1"/>
            </a:solidFill>
            <a:prstDash val="sysDot"/>
            <a:bevel/>
            <a:headEnd/>
            <a:tailEnd/>
          </a:ln>
        </p:spPr>
        <p:txBody>
          <a:bodyPr/>
          <a:lstStyle/>
          <a:p>
            <a:pPr>
              <a:defRPr/>
            </a:pPr>
            <a:endParaRPr lang="en-IN"/>
          </a:p>
        </p:txBody>
      </p:sp>
      <p:pic>
        <p:nvPicPr>
          <p:cNvPr id="8" name="Picture 15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242888" y="228600"/>
            <a:ext cx="838200" cy="738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51" r:id="rId13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15.png"/><Relationship Id="rId4" Type="http://schemas.openxmlformats.org/officeDocument/2006/relationships/video" Target="../media/media2.mp4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781325" y="2643188"/>
            <a:ext cx="8000027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 algn="just" eaLnBrk="1" hangingPunct="1">
              <a:buSzPct val="60000"/>
              <a:buFont typeface="Wingdings" pitchFamily="2" charset="2"/>
              <a:buNone/>
              <a:tabLst>
                <a:tab pos="519113" algn="l"/>
                <a:tab pos="563563" algn="l"/>
              </a:tabLst>
            </a:pPr>
            <a:endParaRPr lang="ja-JP" altLang="en-US" sz="1400" b="0" baseline="0">
              <a:solidFill>
                <a:srgbClr val="FFFF00"/>
              </a:solidFill>
              <a:latin typeface="Arial" pitchFamily="34" charset="0"/>
              <a:ea typeface="Arial Unicode MS" pitchFamily="34" charset="-128"/>
              <a:cs typeface="Arial Unicode MS" pitchFamily="34" charset="-128"/>
            </a:endParaRPr>
          </a:p>
          <a:p>
            <a:pPr marL="457200" indent="-457200" algn="just" eaLnBrk="1" hangingPunct="1">
              <a:buSzPct val="60000"/>
              <a:buFont typeface="Wingdings" pitchFamily="2" charset="2"/>
              <a:buNone/>
              <a:tabLst>
                <a:tab pos="519113" algn="l"/>
                <a:tab pos="563563" algn="l"/>
              </a:tabLst>
            </a:pPr>
            <a:endParaRPr lang="ja-JP" altLang="en-US" sz="3200" b="0" baseline="0">
              <a:solidFill>
                <a:srgbClr val="FFFF00"/>
              </a:solidFill>
              <a:latin typeface="Arial" pitchFamily="34" charset="0"/>
              <a:ea typeface="MS PGothic" pitchFamily="34" charset="-128"/>
            </a:endParaRP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457589" y="1143000"/>
            <a:ext cx="8305086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 eaLnBrk="1" hangingPunct="1">
              <a:spcBef>
                <a:spcPct val="10000"/>
              </a:spcBef>
              <a:spcAft>
                <a:spcPct val="10000"/>
              </a:spcAft>
            </a:pPr>
            <a:endParaRPr lang="en-US" altLang="ja-JP" sz="2800" i="1" baseline="0">
              <a:solidFill>
                <a:srgbClr val="94D315"/>
              </a:solidFill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1187624" y="404664"/>
            <a:ext cx="7416824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en-US" sz="3600" b="1" i="1" baseline="0" dirty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VIII Semester Major Project Work (12CS81)</a:t>
            </a:r>
          </a:p>
        </p:txBody>
      </p:sp>
      <p:sp>
        <p:nvSpPr>
          <p:cNvPr id="17413" name="Text Box 5"/>
          <p:cNvSpPr txBox="1">
            <a:spLocks noChangeArrowheads="1"/>
          </p:cNvSpPr>
          <p:nvPr/>
        </p:nvSpPr>
        <p:spPr bwMode="auto">
          <a:xfrm>
            <a:off x="0" y="4869160"/>
            <a:ext cx="9144000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/>
            <a:r>
              <a:rPr lang="en-US" altLang="ja-JP" sz="2800" b="1" i="1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Department of Computer Science,  </a:t>
            </a:r>
          </a:p>
          <a:p>
            <a:pPr algn="ctr" eaLnBrk="1" hangingPunct="1"/>
            <a:r>
              <a:rPr lang="en-US" altLang="ja-JP" sz="2800" b="1" i="1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R V College of  Engineering, </a:t>
            </a:r>
            <a:r>
              <a:rPr lang="en-US" altLang="ja-JP" sz="2800" b="1" i="1" baseline="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Bengaluru</a:t>
            </a:r>
            <a:r>
              <a:rPr lang="en-US" altLang="ja-JP" sz="2800" b="1" i="1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.</a:t>
            </a:r>
          </a:p>
        </p:txBody>
      </p:sp>
      <p:pic>
        <p:nvPicPr>
          <p:cNvPr id="17414" name="Picture 7" descr="CIMG2957.JPG"/>
          <p:cNvPicPr>
            <a:picLocks noChangeAspect="1"/>
          </p:cNvPicPr>
          <p:nvPr/>
        </p:nvPicPr>
        <p:blipFill>
          <a:blip r:embed="rId3" cstate="print">
            <a:lum bright="20000" contrast="10000"/>
          </a:blip>
          <a:srcRect/>
          <a:stretch>
            <a:fillRect/>
          </a:stretch>
        </p:blipFill>
        <p:spPr bwMode="auto">
          <a:xfrm>
            <a:off x="755576" y="1628800"/>
            <a:ext cx="8064320" cy="3196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0303B6-CFCA-3A44-A442-C6F3601BF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357" y="175727"/>
            <a:ext cx="3096321" cy="58455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06A879A-5EE7-6643-A3A3-0B093E17E74F}"/>
              </a:ext>
            </a:extLst>
          </p:cNvPr>
          <p:cNvSpPr txBox="1"/>
          <p:nvPr/>
        </p:nvSpPr>
        <p:spPr>
          <a:xfrm>
            <a:off x="1843972" y="6143468"/>
            <a:ext cx="1641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Tube Extraction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6648F2-D13B-6440-B904-B8B5CAC50479}"/>
              </a:ext>
            </a:extLst>
          </p:cNvPr>
          <p:cNvSpPr txBox="1"/>
          <p:nvPr/>
        </p:nvSpPr>
        <p:spPr>
          <a:xfrm>
            <a:off x="5260795" y="6087106"/>
            <a:ext cx="2114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Simulated Annealing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E340289-677F-A441-BC4D-6B6BEABC2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678" y="401562"/>
            <a:ext cx="4211109" cy="513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628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D171844-EB95-2945-A61C-A06651FFC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026" y="1340768"/>
            <a:ext cx="7723948" cy="4525963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DE686B8-EB27-3A44-BB73-7C7AEBB1F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299789"/>
            <a:ext cx="8075240" cy="864096"/>
          </a:xfrm>
        </p:spPr>
        <p:txBody>
          <a:bodyPr/>
          <a:lstStyle/>
          <a:p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Low Level (Structure Chart)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31458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Partial Implementation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pic>
        <p:nvPicPr>
          <p:cNvPr id="4" name="WhatsApp Video 2019-03-08 at 5.12.03 PM">
            <a:hlinkClick r:id="" action="ppaction://media"/>
            <a:extLst>
              <a:ext uri="{FF2B5EF4-FFF2-40B4-BE49-F238E27FC236}">
                <a16:creationId xmlns:a16="http://schemas.microsoft.com/office/drawing/2014/main" id="{5B874091-FCF5-0844-A6D8-5BDF188785A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34685" y="1196752"/>
            <a:ext cx="3682752" cy="2025372"/>
          </a:xfrm>
        </p:spPr>
      </p:pic>
      <p:pic>
        <p:nvPicPr>
          <p:cNvPr id="5" name="WhatsApp Video 2019-03-08 at 5.10.52 PM">
            <a:hlinkClick r:id="" action="ppaction://media"/>
            <a:extLst>
              <a:ext uri="{FF2B5EF4-FFF2-40B4-BE49-F238E27FC236}">
                <a16:creationId xmlns:a16="http://schemas.microsoft.com/office/drawing/2014/main" id="{2A43D745-599B-C740-A7D1-97F4CFA47D4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698390" y="1196752"/>
            <a:ext cx="3600400" cy="20277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A6079D-C8DE-334C-A76F-1FB2AB4C8EBA}"/>
              </a:ext>
            </a:extLst>
          </p:cNvPr>
          <p:cNvSpPr txBox="1"/>
          <p:nvPr/>
        </p:nvSpPr>
        <p:spPr>
          <a:xfrm>
            <a:off x="1381133" y="3404687"/>
            <a:ext cx="1513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Video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D4C008-3D9E-E540-BD1B-0F5CC5B4C503}"/>
              </a:ext>
            </a:extLst>
          </p:cNvPr>
          <p:cNvSpPr txBox="1"/>
          <p:nvPr/>
        </p:nvSpPr>
        <p:spPr>
          <a:xfrm>
            <a:off x="5232094" y="3404687"/>
            <a:ext cx="1944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Summarized Video</a:t>
            </a:r>
          </a:p>
        </p:txBody>
      </p:sp>
      <p:pic>
        <p:nvPicPr>
          <p:cNvPr id="8" name="WhatsApp Video 2019-02-02 at 5.39.00 PM">
            <a:hlinkClick r:id="" action="ppaction://media"/>
            <a:extLst>
              <a:ext uri="{FF2B5EF4-FFF2-40B4-BE49-F238E27FC236}">
                <a16:creationId xmlns:a16="http://schemas.microsoft.com/office/drawing/2014/main" id="{FC81F48E-0312-6449-B30D-18A73555F5F7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328586" y="3954209"/>
            <a:ext cx="3847976" cy="21163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3B61A6-D3F7-2445-A45D-B56BB3B031DA}"/>
              </a:ext>
            </a:extLst>
          </p:cNvPr>
          <p:cNvSpPr txBox="1"/>
          <p:nvPr/>
        </p:nvSpPr>
        <p:spPr>
          <a:xfrm>
            <a:off x="3145248" y="6214030"/>
            <a:ext cx="2112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 Tagged Video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9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 mute="1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IN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References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+mj-lt"/>
              <a:buAutoNum type="arabicPeriod"/>
            </a:pPr>
            <a:endParaRPr lang="en-IN" sz="1600" dirty="0"/>
          </a:p>
          <a:p>
            <a:pPr algn="just">
              <a:buFont typeface="+mj-lt"/>
              <a:buAutoNum type="arabicPeriod"/>
            </a:pPr>
            <a:r>
              <a:rPr lang="en-IN" sz="1600" dirty="0"/>
              <a:t>Redmon, Joseph, et al. "You only look once: Unified, real-time object detection." </a:t>
            </a:r>
            <a:r>
              <a:rPr lang="en-IN" sz="1600" i="1" dirty="0"/>
              <a:t>Proceedings of the IEEE conference on computer vision and pattern recognition</a:t>
            </a:r>
            <a:r>
              <a:rPr lang="en-IN" sz="1600" dirty="0"/>
              <a:t>. 2016. </a:t>
            </a:r>
          </a:p>
          <a:p>
            <a:pPr algn="just">
              <a:buFont typeface="+mj-lt"/>
              <a:buAutoNum type="arabicPeriod"/>
            </a:pPr>
            <a:r>
              <a:rPr lang="en-IN" sz="1600" dirty="0"/>
              <a:t>Rodriguez, Mikel. "CRAM: Compact representation of actions in movies." </a:t>
            </a:r>
            <a:r>
              <a:rPr lang="en-IN" sz="1600" i="1" dirty="0"/>
              <a:t>2010 IEEE Computer Society Conference on Computer Vision and Pattern Recognition</a:t>
            </a:r>
            <a:r>
              <a:rPr lang="en-IN" sz="1600" dirty="0"/>
              <a:t>. IEEE, 2010.</a:t>
            </a:r>
          </a:p>
          <a:p>
            <a:pPr algn="just">
              <a:buFont typeface="+mj-lt"/>
              <a:buAutoNum type="arabicPeriod"/>
            </a:pPr>
            <a:r>
              <a:rPr lang="en-IN" sz="1600" dirty="0" err="1"/>
              <a:t>Zivkovic</a:t>
            </a:r>
            <a:r>
              <a:rPr lang="en-IN" sz="1600" dirty="0"/>
              <a:t>, Zoran, and Ferdinand Van Der </a:t>
            </a:r>
            <a:r>
              <a:rPr lang="en-IN" sz="1600" dirty="0" err="1"/>
              <a:t>Heijden</a:t>
            </a:r>
            <a:r>
              <a:rPr lang="en-IN" sz="1600" dirty="0"/>
              <a:t>. "Efficient adaptive density estimation per image pixel for the task of background subtraction." </a:t>
            </a:r>
            <a:r>
              <a:rPr lang="en-IN" sz="1600" i="1" dirty="0"/>
              <a:t>Pattern recognition letters</a:t>
            </a:r>
            <a:r>
              <a:rPr lang="en-IN" sz="1600" dirty="0"/>
              <a:t> 27.7 (2006): 773-780.</a:t>
            </a:r>
          </a:p>
          <a:p>
            <a:pPr algn="just">
              <a:buFont typeface="+mj-lt"/>
              <a:buAutoNum type="arabicPeriod"/>
            </a:pPr>
            <a:r>
              <a:rPr lang="en-IN" sz="1600" dirty="0" err="1"/>
              <a:t>Pritch</a:t>
            </a:r>
            <a:r>
              <a:rPr lang="en-IN" sz="1600" dirty="0"/>
              <a:t>, Yael, et al. "Webcam synopsis: Peeking around the world." </a:t>
            </a:r>
            <a:r>
              <a:rPr lang="en-IN" sz="1600" i="1" dirty="0"/>
              <a:t>2007 IEEE 11th International Conference on Computer Vision</a:t>
            </a:r>
            <a:r>
              <a:rPr lang="en-IN" sz="1600" dirty="0"/>
              <a:t>. IEEE, 2007.</a:t>
            </a:r>
          </a:p>
          <a:p>
            <a:pPr algn="just">
              <a:buFont typeface="+mj-lt"/>
              <a:buAutoNum type="arabicPeriod"/>
            </a:pPr>
            <a:r>
              <a:rPr lang="en-IN" sz="1600" dirty="0" err="1"/>
              <a:t>Rav-Acha</a:t>
            </a:r>
            <a:r>
              <a:rPr lang="en-IN" sz="1600" dirty="0"/>
              <a:t>, Alex, Yael </a:t>
            </a:r>
            <a:r>
              <a:rPr lang="en-IN" sz="1600" dirty="0" err="1"/>
              <a:t>Pritch</a:t>
            </a:r>
            <a:r>
              <a:rPr lang="en-IN" sz="1600" dirty="0"/>
              <a:t>, and Shmuel Peleg. "Making a long video short: Dynamic video synopsis." </a:t>
            </a:r>
            <a:r>
              <a:rPr lang="en-IN" sz="1600" i="1" dirty="0"/>
              <a:t>2006 IEEE Computer Society Conference on Computer Vision and Pattern Recognition (CVPR'06)</a:t>
            </a:r>
            <a:r>
              <a:rPr lang="en-IN" sz="1600" dirty="0"/>
              <a:t>. Vol. 1. IEEE, 2006.</a:t>
            </a:r>
          </a:p>
          <a:p>
            <a:pPr algn="just">
              <a:buFont typeface="+mj-lt"/>
              <a:buAutoNum type="arabicPeriod"/>
            </a:pPr>
            <a:r>
              <a:rPr lang="en-IN" sz="1600" dirty="0" err="1"/>
              <a:t>Pritch</a:t>
            </a:r>
            <a:r>
              <a:rPr lang="en-IN" sz="1600" dirty="0"/>
              <a:t>, Yael, Alex </a:t>
            </a:r>
            <a:r>
              <a:rPr lang="en-IN" sz="1600" dirty="0" err="1"/>
              <a:t>Rav-Acha</a:t>
            </a:r>
            <a:r>
              <a:rPr lang="en-IN" sz="1600" dirty="0"/>
              <a:t>, and Shmuel Peleg. "Nonchronological video synopsis and indexing." </a:t>
            </a:r>
            <a:r>
              <a:rPr lang="en-IN" sz="1600" i="1" dirty="0"/>
              <a:t>IEEE transactions on pattern analysis and machine intelligence</a:t>
            </a:r>
            <a:r>
              <a:rPr lang="en-IN" sz="1600" dirty="0"/>
              <a:t>30.11 (2008): 1971-1984.</a:t>
            </a:r>
          </a:p>
          <a:p>
            <a:pPr algn="just">
              <a:buFont typeface="+mj-lt"/>
              <a:buAutoNum type="arabicPeriod"/>
            </a:pPr>
            <a:endParaRPr lang="en-IN" sz="1600" dirty="0"/>
          </a:p>
          <a:p>
            <a:pPr algn="just">
              <a:buFont typeface="+mj-lt"/>
              <a:buAutoNum type="arabicPeriod"/>
            </a:pPr>
            <a:endParaRPr lang="en-IN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C0493A4-7BBF-8F4B-AAA9-87CB38406762}"/>
              </a:ext>
            </a:extLst>
          </p:cNvPr>
          <p:cNvSpPr txBox="1">
            <a:spLocks/>
          </p:cNvSpPr>
          <p:nvPr/>
        </p:nvSpPr>
        <p:spPr>
          <a:xfrm>
            <a:off x="1255168" y="908720"/>
            <a:ext cx="6629200" cy="129614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altLang="ja-JP" sz="3600" b="1" i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  <a:cs typeface="+mn-cs"/>
              </a:rPr>
              <a:t>CCTV Video Summarization in Urban Environments</a:t>
            </a:r>
            <a:endParaRPr lang="en-IN" altLang="ja-JP" sz="36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B246DF4-24AB-1C47-850B-80634E629D84}"/>
              </a:ext>
            </a:extLst>
          </p:cNvPr>
          <p:cNvSpPr txBox="1">
            <a:spLocks/>
          </p:cNvSpPr>
          <p:nvPr/>
        </p:nvSpPr>
        <p:spPr>
          <a:xfrm>
            <a:off x="1187624" y="2744924"/>
            <a:ext cx="6400800" cy="1728192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altLang="ja-JP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A.S. Karthik		1RV15CS001</a:t>
            </a:r>
          </a:p>
          <a:p>
            <a:r>
              <a:rPr lang="en-IN" altLang="ja-JP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Abhishek Krishna	1RV15CS007</a:t>
            </a:r>
          </a:p>
          <a:p>
            <a:r>
              <a:rPr lang="en-IN" altLang="ja-JP" sz="24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Gagan</a:t>
            </a:r>
            <a:r>
              <a:rPr lang="en-IN" altLang="ja-JP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 Deep G	1RV15CS053</a:t>
            </a: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r>
              <a:rPr lang="en-IN" altLang="ja-JP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Phase-3</a:t>
            </a: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AAF087-29AB-464C-AA50-38CB3E5FBF3F}"/>
              </a:ext>
            </a:extLst>
          </p:cNvPr>
          <p:cNvSpPr/>
          <p:nvPr/>
        </p:nvSpPr>
        <p:spPr>
          <a:xfrm>
            <a:off x="825352" y="5013176"/>
            <a:ext cx="7488832" cy="6955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altLang="ja-JP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Internal Guide  : Dr </a:t>
            </a:r>
            <a:r>
              <a:rPr lang="en-IN" altLang="ja-JP" sz="20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Ramakanth</a:t>
            </a:r>
            <a:r>
              <a:rPr lang="en-IN" altLang="ja-JP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 Kumar P (Professor and </a:t>
            </a:r>
            <a:r>
              <a:rPr lang="en-IN" altLang="ja-JP" sz="20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HoD</a:t>
            </a:r>
            <a:r>
              <a:rPr lang="en-IN" altLang="ja-JP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 CSE)</a:t>
            </a:r>
          </a:p>
          <a:p>
            <a:pPr lvl="0" algn="just">
              <a:spcBef>
                <a:spcPct val="20000"/>
              </a:spcBef>
            </a:pPr>
            <a:endParaRPr lang="en-IN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Incorporation of suggestions 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624" y="2276872"/>
            <a:ext cx="6768752" cy="2822612"/>
          </a:xfrm>
        </p:spPr>
        <p:txBody>
          <a:bodyPr/>
          <a:lstStyle/>
          <a:p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Expanded Literature Survey</a:t>
            </a:r>
          </a:p>
          <a:p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Clarified Synopsis</a:t>
            </a:r>
          </a:p>
          <a:p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Updated UML Diagrams</a:t>
            </a:r>
          </a:p>
          <a:p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Tried Different Optimisation Techniques</a:t>
            </a:r>
          </a:p>
          <a:p>
            <a:endParaRPr lang="en-IN" sz="2800" dirty="0">
              <a:latin typeface="Times New Roman" pitchFamily="18" charset="0"/>
              <a:cs typeface="Times New Roman" pitchFamily="18" charset="0"/>
            </a:endParaRPr>
          </a:p>
          <a:p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High Level Design (DFD)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C9EBB49-1980-1D43-B6CD-96E30759DA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649" y="2780928"/>
            <a:ext cx="5600700" cy="18796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4C022F-246E-DF49-A08B-7FC79CF718B5}"/>
              </a:ext>
            </a:extLst>
          </p:cNvPr>
          <p:cNvSpPr txBox="1"/>
          <p:nvPr/>
        </p:nvSpPr>
        <p:spPr>
          <a:xfrm>
            <a:off x="4144735" y="1566480"/>
            <a:ext cx="854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Level-0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70EB3B-74AE-A64D-8C01-F6D9D9C3C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64"/>
          <a:stretch/>
        </p:blipFill>
        <p:spPr>
          <a:xfrm>
            <a:off x="251520" y="2420888"/>
            <a:ext cx="8229600" cy="235724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D6A202-4F1E-BD4D-8E59-3A5667265D3D}"/>
              </a:ext>
            </a:extLst>
          </p:cNvPr>
          <p:cNvSpPr txBox="1"/>
          <p:nvPr/>
        </p:nvSpPr>
        <p:spPr>
          <a:xfrm>
            <a:off x="4144735" y="1566480"/>
            <a:ext cx="854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Level-1</a:t>
            </a:r>
          </a:p>
        </p:txBody>
      </p:sp>
    </p:spTree>
    <p:extLst>
      <p:ext uri="{BB962C8B-B14F-4D97-AF65-F5344CB8AC3E}">
        <p14:creationId xmlns:p14="http://schemas.microsoft.com/office/powerpoint/2010/main" val="4254121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4A0556-E1AF-4646-808D-43BA84CE7D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88"/>
          <a:stretch/>
        </p:blipFill>
        <p:spPr>
          <a:xfrm>
            <a:off x="838339" y="1628800"/>
            <a:ext cx="7467321" cy="385665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6ED149C-8DFB-5445-9BF6-049B5B964F74}"/>
              </a:ext>
            </a:extLst>
          </p:cNvPr>
          <p:cNvSpPr txBox="1"/>
          <p:nvPr/>
        </p:nvSpPr>
        <p:spPr>
          <a:xfrm>
            <a:off x="3275522" y="1003214"/>
            <a:ext cx="2592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Level-2 (Real-Time Phase)</a:t>
            </a:r>
          </a:p>
        </p:txBody>
      </p:sp>
    </p:spTree>
    <p:extLst>
      <p:ext uri="{BB962C8B-B14F-4D97-AF65-F5344CB8AC3E}">
        <p14:creationId xmlns:p14="http://schemas.microsoft.com/office/powerpoint/2010/main" val="2763763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339C7A-9BDA-E74C-838E-569C09FAC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19"/>
          <a:stretch/>
        </p:blipFill>
        <p:spPr>
          <a:xfrm>
            <a:off x="628650" y="1484784"/>
            <a:ext cx="7886700" cy="306020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93BDE8-6624-8F46-8C16-9DA16AB24A3D}"/>
              </a:ext>
            </a:extLst>
          </p:cNvPr>
          <p:cNvSpPr txBox="1"/>
          <p:nvPr/>
        </p:nvSpPr>
        <p:spPr>
          <a:xfrm>
            <a:off x="3454066" y="980728"/>
            <a:ext cx="2235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Level-2 (Query Phase)</a:t>
            </a:r>
          </a:p>
        </p:txBody>
      </p:sp>
    </p:spTree>
    <p:extLst>
      <p:ext uri="{BB962C8B-B14F-4D97-AF65-F5344CB8AC3E}">
        <p14:creationId xmlns:p14="http://schemas.microsoft.com/office/powerpoint/2010/main" val="2225193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Low Level (UML Class Diagram)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CD31757-B01A-0149-A693-91AABBC453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1052736"/>
            <a:ext cx="6480720" cy="5394357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7F7E5-3179-DC47-B732-D4B57B0C3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299789"/>
            <a:ext cx="8075240" cy="864096"/>
          </a:xfrm>
        </p:spPr>
        <p:txBody>
          <a:bodyPr/>
          <a:lstStyle/>
          <a:p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Low Level (Flowcharts)</a:t>
            </a:r>
            <a:br>
              <a:rPr lang="en-IN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sz="32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E11634-1038-3542-8D31-6B43D2BED0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02" y="1163885"/>
            <a:ext cx="4050328" cy="4039352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A53583-5EA4-4542-8C02-DE0BB7BB19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437" y="908720"/>
            <a:ext cx="3842153" cy="43924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23C81D-8746-D146-85B8-67EB5EAE0029}"/>
              </a:ext>
            </a:extLst>
          </p:cNvPr>
          <p:cNvSpPr txBox="1"/>
          <p:nvPr/>
        </p:nvSpPr>
        <p:spPr>
          <a:xfrm>
            <a:off x="1182412" y="5509449"/>
            <a:ext cx="2145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Background Creation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2E87F5-A6F7-3242-97B9-296560866C08}"/>
              </a:ext>
            </a:extLst>
          </p:cNvPr>
          <p:cNvSpPr txBox="1"/>
          <p:nvPr/>
        </p:nvSpPr>
        <p:spPr>
          <a:xfrm>
            <a:off x="6300192" y="5509449"/>
            <a:ext cx="15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Motion Detect</a:t>
            </a:r>
          </a:p>
        </p:txBody>
      </p:sp>
    </p:spTree>
    <p:extLst>
      <p:ext uri="{BB962C8B-B14F-4D97-AF65-F5344CB8AC3E}">
        <p14:creationId xmlns:p14="http://schemas.microsoft.com/office/powerpoint/2010/main" val="204942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2309</TotalTime>
  <Words>133</Words>
  <Application>Microsoft Macintosh PowerPoint</Application>
  <PresentationFormat>On-screen Show (4:3)</PresentationFormat>
  <Paragraphs>41</Paragraphs>
  <Slides>13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Times New Roman</vt:lpstr>
      <vt:lpstr>Wingdings</vt:lpstr>
      <vt:lpstr>Office Theme</vt:lpstr>
      <vt:lpstr>PowerPoint Presentation</vt:lpstr>
      <vt:lpstr>PowerPoint Presentation</vt:lpstr>
      <vt:lpstr>Incorporation of suggestions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Low Level (Flowcharts) </vt:lpstr>
      <vt:lpstr>PowerPoint Presentation</vt:lpstr>
      <vt:lpstr>Low Level (Structure Chart)</vt:lpstr>
      <vt:lpstr>Partial Implementation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HP</dc:creator>
  <cp:lastModifiedBy>Microsoft Office User</cp:lastModifiedBy>
  <cp:revision>100</cp:revision>
  <dcterms:created xsi:type="dcterms:W3CDTF">2017-07-24T09:12:31Z</dcterms:created>
  <dcterms:modified xsi:type="dcterms:W3CDTF">2019-03-09T03:24:05Z</dcterms:modified>
</cp:coreProperties>
</file>

<file path=docProps/thumbnail.jpeg>
</file>